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5" r:id="rId1"/>
  </p:sldMasterIdLst>
  <p:notesMasterIdLst>
    <p:notesMasterId r:id="rId17"/>
  </p:notesMasterIdLst>
  <p:handoutMasterIdLst>
    <p:handoutMasterId r:id="rId18"/>
  </p:handoutMasterIdLst>
  <p:sldIdLst>
    <p:sldId id="268" r:id="rId2"/>
    <p:sldId id="271" r:id="rId3"/>
    <p:sldId id="272" r:id="rId4"/>
    <p:sldId id="273" r:id="rId5"/>
    <p:sldId id="275" r:id="rId6"/>
    <p:sldId id="276" r:id="rId7"/>
    <p:sldId id="274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96" y="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1/7/19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B7CBB-843F-464A-A764-71D6ADC27CFA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13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27196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377383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4471358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750062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6372238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961996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C03D-3A1F-4813-9337-02411FCC3A9A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8F79-DFA0-4C26-9553-23A017B69AB6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2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34E7-E1D9-4FBF-A1A0-4009669A00BF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8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FD434-5945-4FAF-A8C0-DAE9905532CE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A783-5D92-4699-9B7C-A8E308126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0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E8B6-2F47-420B-83EA-EB2285D13EC9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4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4803D-B10E-4B90-8456-A0E05393E233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78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1E62F-6CCE-4064-96C2-2084AF883904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31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1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9942-0A2E-443A-842F-D6DE74360370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4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FD434-5945-4FAF-A8C0-DAE9905532CE}" type="datetimeFigureOut">
              <a:rPr lang="en-US" smtClean="0"/>
              <a:t>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A783-5D92-4699-9B7C-A8E308126E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C947AC-3793-4C58-9767-D55CE5C1332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6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F138946-C5C1-4A11-BA69-F12F43F8A94B}" type="datetime1">
              <a:rPr lang="en-US" smtClean="0"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4323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655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chemeClr val="tx2"/>
                </a:solidFill>
              </a:rPr>
              <a:t>Design and drawing for production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7005742" cy="114300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Unit 7 – Introduction to SketchUp</a:t>
            </a:r>
          </a:p>
          <a:p>
            <a:pPr>
              <a:lnSpc>
                <a:spcPct val="90000"/>
              </a:lnSpc>
            </a:pPr>
            <a:endParaRPr lang="en-US" sz="1900" dirty="0">
              <a:solidFill>
                <a:schemeClr val="tx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900" dirty="0">
                <a:solidFill>
                  <a:schemeClr val="tx1">
                    <a:alpha val="80000"/>
                  </a:schemeClr>
                </a:solidFill>
              </a:rPr>
              <a:t>Section 1 – Introduction to SketchUp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89EEB-0D82-48BB-B45A-39C4807C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2"/>
                </a:solidFill>
              </a:rPr>
              <a:t>Unit 1 – Section 1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DF47E-D954-C54A-B354-5C8E3E3D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DD2991-B820-F647-B5B1-D6888F60C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508000"/>
            <a:ext cx="8737600" cy="5575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E05F48-A879-8648-98C9-54D6D414285B}"/>
              </a:ext>
            </a:extLst>
          </p:cNvPr>
          <p:cNvSpPr txBox="1"/>
          <p:nvPr/>
        </p:nvSpPr>
        <p:spPr>
          <a:xfrm>
            <a:off x="187569" y="762000"/>
            <a:ext cx="32668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When opening SketchUp select any template to work with, this can be changed at anytime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TIP: Use a template with inches and feet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Change the view to ISO to get a more 3D perspective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REMINDER: Your default view is zoomed far out</a:t>
            </a:r>
          </a:p>
        </p:txBody>
      </p:sp>
    </p:spTree>
    <p:extLst>
      <p:ext uri="{BB962C8B-B14F-4D97-AF65-F5344CB8AC3E}">
        <p14:creationId xmlns:p14="http://schemas.microsoft.com/office/powerpoint/2010/main" val="10795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DF47E-D954-C54A-B354-5C8E3E3D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E05F48-A879-8648-98C9-54D6D414285B}"/>
              </a:ext>
            </a:extLst>
          </p:cNvPr>
          <p:cNvSpPr txBox="1"/>
          <p:nvPr/>
        </p:nvSpPr>
        <p:spPr>
          <a:xfrm>
            <a:off x="187569" y="762000"/>
            <a:ext cx="32668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Select the PEN tool that will allow you to draw lines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on the center point of the axis to draw a line on the green axis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After clicking draw your mouse and then begin typing .75”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 enter</a:t>
            </a:r>
          </a:p>
          <a:p>
            <a:endParaRPr lang="en-US" dirty="0"/>
          </a:p>
          <a:p>
            <a:r>
              <a:rPr lang="en-US" b="1" dirty="0"/>
              <a:t>REMINDER: Your default view is zoomed far out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F8386A-8254-FB49-A530-344CF547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596900"/>
            <a:ext cx="87376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9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DF47E-D954-C54A-B354-5C8E3E3D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E05F48-A879-8648-98C9-54D6D414285B}"/>
              </a:ext>
            </a:extLst>
          </p:cNvPr>
          <p:cNvSpPr txBox="1"/>
          <p:nvPr/>
        </p:nvSpPr>
        <p:spPr>
          <a:xfrm>
            <a:off x="187569" y="762000"/>
            <a:ext cx="32668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Once your line is created use the zoom extents option to bring everything into view</a:t>
            </a:r>
          </a:p>
          <a:p>
            <a:endParaRPr lang="en-US" dirty="0"/>
          </a:p>
          <a:p>
            <a:r>
              <a:rPr lang="en-US" b="1" dirty="0"/>
              <a:t>REMINDER: Your default view is zoomed far 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E889B5-5627-F74C-B447-749C97CC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591487"/>
            <a:ext cx="8737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3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DF47E-D954-C54A-B354-5C8E3E3D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E05F48-A879-8648-98C9-54D6D414285B}"/>
              </a:ext>
            </a:extLst>
          </p:cNvPr>
          <p:cNvSpPr txBox="1"/>
          <p:nvPr/>
        </p:nvSpPr>
        <p:spPr>
          <a:xfrm>
            <a:off x="187569" y="762000"/>
            <a:ext cx="32668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After your have made your base square you can use the extrude tool to create the shape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the extrude tool and draw your mouse up after selecting your shape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Type in .75”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 enter</a:t>
            </a:r>
          </a:p>
          <a:p>
            <a:endParaRPr lang="en-US" dirty="0"/>
          </a:p>
          <a:p>
            <a:r>
              <a:rPr lang="en-US" b="1" dirty="0"/>
              <a:t>REMINDER: Your default view is zoomed far out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47922E-179F-3B49-BEF8-F8DC23410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596900"/>
            <a:ext cx="87376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0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DF47E-D954-C54A-B354-5C8E3E3D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E05F48-A879-8648-98C9-54D6D414285B}"/>
              </a:ext>
            </a:extLst>
          </p:cNvPr>
          <p:cNvSpPr txBox="1"/>
          <p:nvPr/>
        </p:nvSpPr>
        <p:spPr>
          <a:xfrm>
            <a:off x="187569" y="762000"/>
            <a:ext cx="32668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After your have made your base square you can use the extrude tool to create the shape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the extrude tool and draw your mouse up after selecting your shape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Type in .75”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Press enter</a:t>
            </a:r>
          </a:p>
          <a:p>
            <a:endParaRPr lang="en-US" dirty="0"/>
          </a:p>
          <a:p>
            <a:r>
              <a:rPr lang="en-US" b="1" dirty="0"/>
              <a:t>REMINDER: Your default view is zoomed far out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47922E-179F-3B49-BEF8-F8DC23410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596900"/>
            <a:ext cx="8737600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7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BDF47E-D954-C54A-B354-5C8E3E3D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BB893A-1FF7-2A4B-8CD7-88E33F283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77" y="0"/>
            <a:ext cx="10747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8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85799"/>
            <a:ext cx="3747111" cy="4892040"/>
          </a:xfrm>
        </p:spPr>
        <p:txBody>
          <a:bodyPr>
            <a:normAutofit/>
          </a:bodyPr>
          <a:lstStyle/>
          <a:p>
            <a:pPr algn="r"/>
            <a:r>
              <a:rPr lang="en-US"/>
              <a:t>The big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9962" y="685799"/>
            <a:ext cx="6288260" cy="48920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What is CAD</a:t>
            </a:r>
          </a:p>
          <a:p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SketchUp and how to get it</a:t>
            </a:r>
          </a:p>
          <a:p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Purpose of 3D modeling</a:t>
            </a:r>
          </a:p>
          <a:p>
            <a:r>
              <a:rPr lang="en-US" dirty="0" err="1">
                <a:solidFill>
                  <a:schemeClr val="tx1"/>
                </a:solidFill>
                <a:cs typeface="Arial" pitchFamily="34" charset="0"/>
              </a:rPr>
              <a:t>TinkerCAD</a:t>
            </a:r>
            <a:r>
              <a:rPr lang="en-US" dirty="0">
                <a:solidFill>
                  <a:schemeClr val="tx1"/>
                </a:solidFill>
                <a:cs typeface="Arial" pitchFamily="34" charset="0"/>
              </a:rPr>
              <a:t> and SketchUp</a:t>
            </a:r>
          </a:p>
          <a:p>
            <a:endParaRPr lang="en-US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FB87E-2A3F-4815-8F5E-3CF3521EB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Unit 1 – Section 1 - Day 1</a:t>
            </a:r>
          </a:p>
        </p:txBody>
      </p:sp>
    </p:spTree>
    <p:extLst>
      <p:ext uri="{BB962C8B-B14F-4D97-AF65-F5344CB8AC3E}">
        <p14:creationId xmlns:p14="http://schemas.microsoft.com/office/powerpoint/2010/main" val="785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A6A8D-661F-C74D-96AF-BD1653AD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765BF-5D0C-E64D-B8BF-C90F8FB47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CAD stands for Computer-Aided-Design</a:t>
            </a:r>
          </a:p>
          <a:p>
            <a:r>
              <a:rPr lang="en-US" dirty="0"/>
              <a:t>The use of computer systems or applications to create, modify, analyze, and prototype</a:t>
            </a:r>
          </a:p>
          <a:p>
            <a:r>
              <a:rPr lang="en-US" dirty="0"/>
              <a:t>Largely used to improve communication and productivity of the designer</a:t>
            </a:r>
          </a:p>
          <a:p>
            <a:r>
              <a:rPr lang="en-US" dirty="0"/>
              <a:t>Used through various industries</a:t>
            </a:r>
          </a:p>
          <a:p>
            <a:pPr lvl="1"/>
            <a:r>
              <a:rPr lang="en-US" dirty="0"/>
              <a:t>Automotive</a:t>
            </a:r>
          </a:p>
          <a:p>
            <a:pPr lvl="1"/>
            <a:r>
              <a:rPr lang="en-US" dirty="0"/>
              <a:t>Shipbuilding</a:t>
            </a:r>
          </a:p>
          <a:p>
            <a:pPr lvl="1"/>
            <a:r>
              <a:rPr lang="en-US" dirty="0"/>
              <a:t>Aerospace</a:t>
            </a:r>
          </a:p>
          <a:p>
            <a:pPr lvl="1"/>
            <a:r>
              <a:rPr lang="en-US" dirty="0"/>
              <a:t>Architectural</a:t>
            </a:r>
          </a:p>
          <a:p>
            <a:pPr lvl="1"/>
            <a:r>
              <a:rPr lang="en-US" dirty="0"/>
              <a:t>Prosthetics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3F39C6-44CB-2348-8414-D91A39A6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4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E1AF406-723E-2A40-8F4A-6C4DEBA15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97" b="100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2576A-354A-2145-9A93-383384003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81963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07928A9-3E7D-1642-AEA6-D422D921B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2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D66C7-906A-6147-BA87-8C406031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15763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2D8CD66-6E34-4232-868C-F61EC84AF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A1EDB24-D25E-4498-9742-07355DA2B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E5C3020-0F81-4919-9D1F-B6ED9A835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3ECD783-8E88-4D10-99BD-C579F0CA2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9EDE005-2618-4634-B693-DAB7F6013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4252634-CD2F-416D-80D4-1C184472B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FEC7568-7A00-4A4F-977D-6B431E445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52" b="30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DEB08-0856-8246-AE98-46F769E0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39434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18C44-034F-1A45-B147-9689E197D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TinkerCAD</a:t>
            </a:r>
            <a:r>
              <a:rPr lang="en-US" dirty="0"/>
              <a:t> vs. </a:t>
            </a:r>
            <a:r>
              <a:rPr lang="en-US" dirty="0" err="1"/>
              <a:t>sketchup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68FB-5A5A-9149-A2CF-D381A266C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Freeware</a:t>
            </a:r>
          </a:p>
          <a:p>
            <a:pPr lvl="1"/>
            <a:r>
              <a:rPr lang="en-US" dirty="0"/>
              <a:t>Both applications are free to signup and use</a:t>
            </a:r>
          </a:p>
          <a:p>
            <a:pPr lvl="1"/>
            <a:r>
              <a:rPr lang="en-US" dirty="0"/>
              <a:t>Probably the two best applications available today</a:t>
            </a:r>
          </a:p>
          <a:p>
            <a:pPr lvl="1"/>
            <a:r>
              <a:rPr lang="en-US" dirty="0" err="1"/>
              <a:t>TinkerCAD</a:t>
            </a:r>
            <a:r>
              <a:rPr lang="en-US" dirty="0"/>
              <a:t> developed by </a:t>
            </a:r>
            <a:r>
              <a:rPr lang="en-US" dirty="0" err="1"/>
              <a:t>AutoDesk</a:t>
            </a:r>
            <a:endParaRPr lang="en-US" dirty="0"/>
          </a:p>
          <a:p>
            <a:pPr lvl="2"/>
            <a:r>
              <a:rPr lang="en-US" dirty="0"/>
              <a:t>Autodesk, Inc. is an American multinational software corporation that makes software services for the architecture, engineering, construction, manufacturing, media, and entertainment industries</a:t>
            </a:r>
          </a:p>
          <a:p>
            <a:pPr lvl="1"/>
            <a:r>
              <a:rPr lang="en-US" dirty="0"/>
              <a:t>SketchUp developed by Trimble</a:t>
            </a:r>
          </a:p>
          <a:p>
            <a:pPr lvl="2"/>
            <a:r>
              <a:rPr lang="en-US" dirty="0"/>
              <a:t>Previously was owned by Google</a:t>
            </a:r>
          </a:p>
          <a:p>
            <a:pPr lvl="2"/>
            <a:r>
              <a:rPr lang="en-US" dirty="0"/>
              <a:t>Trimble is a mapping, surveying and navigation equipment company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C6B70A-D451-3541-B5F9-D667547F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18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83C54-2768-094C-AEA8-11A90B61B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TinkerCAD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D9318-9832-534F-9BA8-E361BC82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Extremely easy interface is child-friendly. Great for introduction to CAD or elementary to high school education</a:t>
            </a:r>
          </a:p>
          <a:p>
            <a:pPr lvl="1"/>
            <a:r>
              <a:rPr lang="en-US" dirty="0"/>
              <a:t>Web-based, no downloads required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functionality or ability to customize – serious designers will outgrow quickly</a:t>
            </a:r>
          </a:p>
          <a:p>
            <a:pPr lvl="1"/>
            <a:r>
              <a:rPr lang="en-US" dirty="0"/>
              <a:t>Somewhat slow during US school hours due to popularity among educators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ADD71-C657-A24A-8853-53A58423A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59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DDB27-3162-FD49-BFD5-C2FC4F7B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sketchup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BC409-BC26-6645-9E14-E4A6BE2B7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Interface is extremely intuitive – ideal for beginner learning</a:t>
            </a:r>
          </a:p>
          <a:p>
            <a:pPr lvl="1"/>
            <a:r>
              <a:rPr lang="en-US" dirty="0"/>
              <a:t>100,000+ pre-made models available in 3D Warehouse</a:t>
            </a:r>
          </a:p>
          <a:p>
            <a:pPr lvl="1"/>
            <a:r>
              <a:rPr lang="en-US" dirty="0"/>
              <a:t>Creating documentation and layouts (title blocks)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Limited simulation or advanced tools functionality</a:t>
            </a:r>
          </a:p>
          <a:p>
            <a:pPr lvl="1"/>
            <a:r>
              <a:rPr lang="en-US" dirty="0"/>
              <a:t>Very limited functionality for designing custom parts, most custom designs will require repair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D320B2-B5DC-8343-A357-5AA53012C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58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512</Words>
  <Application>Microsoft Macintosh PowerPoint</Application>
  <PresentationFormat>Widescreen</PresentationFormat>
  <Paragraphs>84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Slice</vt:lpstr>
      <vt:lpstr>Design and drawing for production</vt:lpstr>
      <vt:lpstr>The big idea</vt:lpstr>
      <vt:lpstr>What is CAD?</vt:lpstr>
      <vt:lpstr>PowerPoint Presentation</vt:lpstr>
      <vt:lpstr>PowerPoint Presentation</vt:lpstr>
      <vt:lpstr>PowerPoint Presentation</vt:lpstr>
      <vt:lpstr>TinkerCAD vs. sketchup</vt:lpstr>
      <vt:lpstr>Why TinkerCAD</vt:lpstr>
      <vt:lpstr>Why sketchup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drawing for production</dc:title>
  <dc:creator>Nick Vertucci</dc:creator>
  <cp:lastModifiedBy>Nick Vertucci</cp:lastModifiedBy>
  <cp:revision>7</cp:revision>
  <dcterms:created xsi:type="dcterms:W3CDTF">2019-01-02T12:57:08Z</dcterms:created>
  <dcterms:modified xsi:type="dcterms:W3CDTF">2019-01-07T13:08:06Z</dcterms:modified>
</cp:coreProperties>
</file>